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p19S68jzP8o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V7fTkGUIWI" TargetMode="External"/><Relationship Id="rId4" Type="http://schemas.openxmlformats.org/officeDocument/2006/relationships/hyperlink" Target="https://www.youtube.com/watch?v=fV7fTkGUIW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toast.com/timelines/6533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youtube.com/watch?v=RRVZjdk5OsQ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allonrobots.com/types-of-robots.htm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riotree.com/blog/nanorobots-introduction-and-its-medical-applications/" TargetMode="External"/><Relationship Id="rId3" Type="http://schemas.openxmlformats.org/officeDocument/2006/relationships/hyperlink" Target="https://www.robots.com/applications" TargetMode="External"/><Relationship Id="rId7" Type="http://schemas.openxmlformats.org/officeDocument/2006/relationships/hyperlink" Target="https://www.youtube.com/watch?v=fH4VwTgfyrQ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litary.com/video/logistics-and-supplies/military-equipment/bigdog-coming-to-a-corps-near-you/2732968433001" TargetMode="External"/><Relationship Id="rId5" Type="http://schemas.openxmlformats.org/officeDocument/2006/relationships/hyperlink" Target="http://robotik.dfki-bremen.de/en/research/fields-of-application.html" TargetMode="External"/><Relationship Id="rId4" Type="http://schemas.openxmlformats.org/officeDocument/2006/relationships/hyperlink" Target="https://www.universal-robots.com/applications/" TargetMode="External"/><Relationship Id="rId9" Type="http://schemas.openxmlformats.org/officeDocument/2006/relationships/hyperlink" Target="http://engineering.nyu.edu/mechatronics/smart/pdf/Intro2Robotic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3630" y="409076"/>
            <a:ext cx="8226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HISTORY OF ROBOTICS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6120" y="5934382"/>
            <a:ext cx="17457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By Roxy Bitner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71" y="4984444"/>
            <a:ext cx="1151995" cy="1322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11" y="1173833"/>
            <a:ext cx="7685589" cy="43231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7351" y="2191648"/>
            <a:ext cx="28077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did 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 all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egin?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4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753" y="618518"/>
            <a:ext cx="9380657" cy="758869"/>
          </a:xfrm>
        </p:spPr>
        <p:txBody>
          <a:bodyPr/>
          <a:lstStyle/>
          <a:p>
            <a:r>
              <a:rPr lang="en-US" dirty="0" smtClean="0"/>
              <a:t>1932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3995" y="1377387"/>
            <a:ext cx="838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wind-up walking toy, called Lilliput, was created in Japan. It stood 15 com tall and was made from tinplate.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51" y="2299775"/>
            <a:ext cx="2702130" cy="3604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4192" y="3136739"/>
            <a:ext cx="400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See video of remake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29" y="618518"/>
            <a:ext cx="7153155" cy="724145"/>
          </a:xfrm>
        </p:spPr>
        <p:txBody>
          <a:bodyPr/>
          <a:lstStyle/>
          <a:p>
            <a:r>
              <a:rPr lang="en-US" dirty="0" smtClean="0"/>
              <a:t>1937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3995" y="1342663"/>
            <a:ext cx="920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Alan Turing releases a paper called “On Computable Numbers” and it begins the computer revolution.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32" y="2166958"/>
            <a:ext cx="2794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6" y="618518"/>
            <a:ext cx="6458674" cy="978788"/>
          </a:xfrm>
        </p:spPr>
        <p:txBody>
          <a:bodyPr/>
          <a:lstStyle/>
          <a:p>
            <a:r>
              <a:rPr lang="en-US" dirty="0" smtClean="0"/>
              <a:t>1941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65945" y="1909823"/>
            <a:ext cx="6991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fiction writer Isaac Asimov composes a short story called “Liar” in which he refers to the three laws of robotics:</a:t>
            </a:r>
          </a:p>
          <a:p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 robot may not injure a human being or, through inaction, allow a human being to come to harm.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 robot must obey any orders given to it by human beings, except where such orders would conflict with the First Law.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 robot must protect its own existence as long as such protection does not conflict with the First or Second Law.</a:t>
            </a:r>
          </a:p>
          <a:p>
            <a:endParaRPr lang="en-US" dirty="0"/>
          </a:p>
        </p:txBody>
      </p:sp>
      <p:pic>
        <p:nvPicPr>
          <p:cNvPr id="4" name="Picture 3" descr="Main Hard Drive:Users:randy:Desktop:robot pics:Isaac.Asimov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6" y="2013994"/>
            <a:ext cx="1628260" cy="222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6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823" y="618518"/>
            <a:ext cx="9137588" cy="1163983"/>
          </a:xfrm>
        </p:spPr>
        <p:txBody>
          <a:bodyPr/>
          <a:lstStyle/>
          <a:p>
            <a:r>
              <a:rPr lang="en-US" dirty="0" smtClean="0"/>
              <a:t>1954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87615" y="1539433"/>
            <a:ext cx="8981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</a:t>
            </a:r>
            <a:r>
              <a:rPr lang="en-US" dirty="0" err="1" smtClean="0"/>
              <a:t>Devol</a:t>
            </a:r>
            <a:r>
              <a:rPr lang="en-US" dirty="0" smtClean="0"/>
              <a:t> and Joe </a:t>
            </a:r>
            <a:r>
              <a:rPr lang="en-US" dirty="0" err="1" smtClean="0"/>
              <a:t>Engleberger</a:t>
            </a:r>
            <a:r>
              <a:rPr lang="en-US" dirty="0" smtClean="0"/>
              <a:t> design the first programmable robot ‘arm’.  This later become the first industrial robot, completing dangerous and repetitive tasks on an assembly line at General Motors (1962).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23" y="2602947"/>
            <a:ext cx="4298227" cy="32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9" y="2602947"/>
            <a:ext cx="3590151" cy="32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477" y="618518"/>
            <a:ext cx="9345933" cy="944064"/>
          </a:xfrm>
        </p:spPr>
        <p:txBody>
          <a:bodyPr/>
          <a:lstStyle/>
          <a:p>
            <a:r>
              <a:rPr lang="en-US" dirty="0" smtClean="0"/>
              <a:t>1957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9741" y="1400537"/>
            <a:ext cx="4757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Sputnik I was launched by the Soviet Union (Russia) as the first artificial Earth satellite.  It went into an elliptical low Earth orbit on October 4, 1957.  It was a 58 cm diameter polished metal sphere with four external antennas to broadcast radio pulses.  This event triggered the Space Race between the Soviet Union and the USA to get a man on the moon.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8" y="1090550"/>
            <a:ext cx="3419046" cy="45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409" y="618518"/>
            <a:ext cx="4132163" cy="758869"/>
          </a:xfrm>
        </p:spPr>
        <p:txBody>
          <a:bodyPr/>
          <a:lstStyle/>
          <a:p>
            <a:r>
              <a:rPr lang="en-US" dirty="0" smtClean="0"/>
              <a:t>1964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1949" y="1377387"/>
            <a:ext cx="880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IBM 360 becomes the first computer to be mass produced.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76" y="1854392"/>
            <a:ext cx="6322350" cy="4212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0689" y="3102015"/>
            <a:ext cx="18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slightly upgraded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397" y="618518"/>
            <a:ext cx="8715737" cy="990363"/>
          </a:xfrm>
        </p:spPr>
        <p:txBody>
          <a:bodyPr/>
          <a:lstStyle/>
          <a:p>
            <a:r>
              <a:rPr lang="en-US" dirty="0" smtClean="0"/>
              <a:t>1969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6511" y="1493134"/>
            <a:ext cx="251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USA lands astronauts on the moon.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4" y="618518"/>
            <a:ext cx="5312780" cy="53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397" y="618518"/>
            <a:ext cx="8715737" cy="990363"/>
          </a:xfrm>
        </p:spPr>
        <p:txBody>
          <a:bodyPr/>
          <a:lstStyle/>
          <a:p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4466" y="1469985"/>
            <a:ext cx="847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LEGO launches its first Robotics Inventions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22" y="1839317"/>
            <a:ext cx="5852160" cy="43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397" y="618518"/>
            <a:ext cx="8715737" cy="990363"/>
          </a:xfrm>
        </p:spPr>
        <p:txBody>
          <a:bodyPr/>
          <a:lstStyle/>
          <a:p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5002" y="929033"/>
            <a:ext cx="816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Sony releases the first version of AIBO, a robotic dog.</a:t>
            </a:r>
            <a:endParaRPr lang="en-US" dirty="0"/>
          </a:p>
        </p:txBody>
      </p:sp>
      <p:pic>
        <p:nvPicPr>
          <p:cNvPr id="4" name="fV7fTkGUIW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1509" y="1608880"/>
            <a:ext cx="7047054" cy="396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766" y="5572848"/>
            <a:ext cx="557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www.youtube.com/watch?v=fV7fTkGUIWI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628" y="2462230"/>
            <a:ext cx="7597474" cy="78308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https://www.timetoast.com/timelines/653380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9352" y="1782501"/>
            <a:ext cx="805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out this wonderful online timeline to see more recent robotic advancements.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780" y="587105"/>
            <a:ext cx="8025160" cy="773344"/>
          </a:xfrm>
        </p:spPr>
        <p:txBody>
          <a:bodyPr/>
          <a:lstStyle/>
          <a:p>
            <a:r>
              <a:rPr lang="en-US" dirty="0" smtClean="0"/>
              <a:t>320 B.C.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4780" y="1306751"/>
            <a:ext cx="632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ancient mythologies included artificial people: Greek, Jewish, Indian, and Dutch to name a few.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07" y="2080095"/>
            <a:ext cx="3901440" cy="2599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71" y="682907"/>
            <a:ext cx="2514642" cy="558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17" y="2080095"/>
            <a:ext cx="3235366" cy="43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258" y="566778"/>
            <a:ext cx="8144718" cy="822184"/>
          </a:xfrm>
        </p:spPr>
        <p:txBody>
          <a:bodyPr/>
          <a:lstStyle/>
          <a:p>
            <a:r>
              <a:rPr lang="en-US" dirty="0" smtClean="0"/>
              <a:t>2000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6" y="1006884"/>
            <a:ext cx="3116325" cy="4683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2258" y="1551008"/>
            <a:ext cx="4537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ASIMO (Advanced Step in Innovative Mobility) is a humanoid robot created by Honda.  They began its development in the 1980’s, and their original intent was to make a walking robot. </a:t>
            </a:r>
          </a:p>
          <a:p>
            <a:endParaRPr lang="en-US" dirty="0"/>
          </a:p>
          <a:p>
            <a:r>
              <a:rPr lang="en-US" dirty="0" smtClean="0"/>
              <a:t>ASIMO is 130 cm tall and 54 kg (119 </a:t>
            </a:r>
            <a:r>
              <a:rPr lang="en-US" dirty="0" err="1" smtClean="0"/>
              <a:t>lbs</a:t>
            </a:r>
            <a:r>
              <a:rPr lang="en-US" dirty="0" smtClean="0"/>
              <a:t>). It is meant to be a mobility assistance robot for people living with challenges to their mobility. It can recognize moving objects, postures, gestures, sounds and faces.  This allows it to interact with humans.</a:t>
            </a:r>
          </a:p>
          <a:p>
            <a:endParaRPr lang="en-US" dirty="0"/>
          </a:p>
          <a:p>
            <a:r>
              <a:rPr lang="en-US" dirty="0" smtClean="0"/>
              <a:t>Touching the picture to the right will connect you to a video of the robot in action.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4617" y="5859224"/>
            <a:ext cx="485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https://www.youtube.com/watch?v=RRVZjdk5OsQ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robotics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2795" y="4664597"/>
            <a:ext cx="491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www.allonrobots.com/types-of-robots.html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98" y="2709340"/>
            <a:ext cx="9857721" cy="1754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506" y="2174320"/>
            <a:ext cx="809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this fantastic website to learn about the many type of robots available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5" y="618518"/>
            <a:ext cx="9623725" cy="886191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1026" name="Picture 2" descr="Welding Robot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10048875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8701" y="1331089"/>
            <a:ext cx="855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 partner, search the sites provided below to learn about the various applications for robots in different fields.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7556" y="1977420"/>
            <a:ext cx="80559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www.robots.com/applications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https://www.universal-robots.com/applications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robotik.dfki-bremen.de/en/research/fields-of-application.html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u="sng" dirty="0">
                <a:hlinkClick r:id="rId6"/>
              </a:rPr>
              <a:t>http://www.military.com/video/logistics-and-supplies/military-equipment/bigdog-coming-to-a-corps-near-you/2732968433001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www.youtube.com/watch?v=fH4VwTgfyrQ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8"/>
              </a:rPr>
              <a:t>http://triotree.com/blog/nanorobots-introduction-and-its-medical-applications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engineering.nyu.edu/mechatronics/smart/pdf/Intro2Robotics.pdf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8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527" y="737632"/>
            <a:ext cx="5891209" cy="5198534"/>
          </a:xfrm>
        </p:spPr>
        <p:txBody>
          <a:bodyPr/>
          <a:lstStyle/>
          <a:p>
            <a:r>
              <a:rPr lang="en-US" dirty="0" smtClean="0"/>
              <a:t>In the 4</a:t>
            </a:r>
            <a:r>
              <a:rPr lang="en-US" baseline="30000" dirty="0" smtClean="0"/>
              <a:t>th</a:t>
            </a:r>
            <a:r>
              <a:rPr lang="en-US" dirty="0" smtClean="0"/>
              <a:t> century BC, the Greek mathematician, </a:t>
            </a:r>
            <a:r>
              <a:rPr lang="en-US" dirty="0" err="1" smtClean="0"/>
              <a:t>Archvtas</a:t>
            </a:r>
            <a:r>
              <a:rPr lang="en-US" dirty="0" smtClean="0"/>
              <a:t> of Tarentum postulated a mechanical bird he called “The Pigeon” and it was propelled by steam</a:t>
            </a:r>
          </a:p>
          <a:p>
            <a:r>
              <a:rPr lang="en-US" dirty="0" smtClean="0"/>
              <a:t>The clepsydra was another automation made in 250 BC by </a:t>
            </a:r>
            <a:r>
              <a:rPr lang="en-US" dirty="0" err="1" smtClean="0"/>
              <a:t>Ctesibius</a:t>
            </a:r>
            <a:r>
              <a:rPr lang="en-US" dirty="0" smtClean="0"/>
              <a:t> of Alexandria, a physicist and inventor from Egypt</a:t>
            </a:r>
          </a:p>
          <a:p>
            <a:r>
              <a:rPr lang="en-US" dirty="0" smtClean="0"/>
              <a:t>Hero of Alexandria (10-70 AD) apparently made many inventions that were automated, including one the could speak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6" y="1636336"/>
            <a:ext cx="2095500" cy="292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2" y="992353"/>
            <a:ext cx="2193075" cy="1644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4" y="4220457"/>
            <a:ext cx="1839253" cy="18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6" y="304800"/>
            <a:ext cx="9905998" cy="1041174"/>
          </a:xfrm>
        </p:spPr>
        <p:txBody>
          <a:bodyPr/>
          <a:lstStyle/>
          <a:p>
            <a:r>
              <a:rPr lang="en-US" dirty="0" smtClean="0"/>
              <a:t>TEA SERVING TOY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034142"/>
            <a:ext cx="8218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“toys” are called </a:t>
            </a:r>
            <a:r>
              <a:rPr lang="en-US" dirty="0" err="1" smtClean="0"/>
              <a:t>Karakuri</a:t>
            </a:r>
            <a:r>
              <a:rPr lang="en-US" dirty="0" smtClean="0"/>
              <a:t> </a:t>
            </a:r>
            <a:r>
              <a:rPr lang="en-US" dirty="0" err="1" smtClean="0"/>
              <a:t>ningyo</a:t>
            </a:r>
            <a:r>
              <a:rPr lang="en-US" dirty="0" smtClean="0"/>
              <a:t>.  They are automata made in Japan between 1800-1900.  </a:t>
            </a:r>
            <a:r>
              <a:rPr lang="en-US" dirty="0" err="1" smtClean="0"/>
              <a:t>Karakuri</a:t>
            </a:r>
            <a:r>
              <a:rPr lang="en-US" dirty="0" smtClean="0"/>
              <a:t> means mechanisms or trick, and </a:t>
            </a:r>
            <a:r>
              <a:rPr lang="en-US" dirty="0" err="1" smtClean="0"/>
              <a:t>ningyo</a:t>
            </a:r>
            <a:r>
              <a:rPr lang="en-US" dirty="0" smtClean="0"/>
              <a:t> refers to a person.  The toys were intended to be entertaining.  They could gesture and conduct a number of different actions, including tea serving.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2363093"/>
            <a:ext cx="6599464" cy="36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030" y="436444"/>
            <a:ext cx="9240382" cy="926645"/>
          </a:xfrm>
        </p:spPr>
        <p:txBody>
          <a:bodyPr/>
          <a:lstStyle/>
          <a:p>
            <a:r>
              <a:rPr lang="en-US" dirty="0" smtClean="0"/>
              <a:t>1495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1865532"/>
            <a:ext cx="4245429" cy="4245429"/>
          </a:xfrm>
        </p:spPr>
      </p:pic>
      <p:sp>
        <p:nvSpPr>
          <p:cNvPr id="7" name="TextBox 6"/>
          <p:cNvSpPr txBox="1"/>
          <p:nvPr/>
        </p:nvSpPr>
        <p:spPr>
          <a:xfrm>
            <a:off x="1807032" y="1219201"/>
            <a:ext cx="924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 da Vinci sketched plans for a humanoid robot.  It has since been made into a model in respect for his ingenuity.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237" y="376536"/>
            <a:ext cx="9512525" cy="849085"/>
          </a:xfrm>
        </p:spPr>
        <p:txBody>
          <a:bodyPr/>
          <a:lstStyle/>
          <a:p>
            <a:r>
              <a:rPr lang="en-US" dirty="0" smtClean="0"/>
              <a:t>1700 - 1900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9942" y="1055915"/>
            <a:ext cx="913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Life-sized animations were made. In 1739, Jacques de </a:t>
            </a:r>
            <a:r>
              <a:rPr lang="en-US" dirty="0" err="1" smtClean="0"/>
              <a:t>Vaucanson</a:t>
            </a:r>
            <a:r>
              <a:rPr lang="en-US" dirty="0" smtClean="0"/>
              <a:t> created a mechanical duck that could crane its neck, flap its wings, and swallow food. It could eat kernels of grain, metabolize, and defecate them. It was actually a trick since the inventor stored the material to be defecated in a compartment inside the duck. He made several other mechanical models as well.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5" y="2364963"/>
            <a:ext cx="6243175" cy="3434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4742" y="2732315"/>
            <a:ext cx="2307398" cy="26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657" y="618518"/>
            <a:ext cx="6335486" cy="655111"/>
          </a:xfrm>
        </p:spPr>
        <p:txBody>
          <a:bodyPr/>
          <a:lstStyle/>
          <a:p>
            <a:r>
              <a:rPr lang="en-US" dirty="0" smtClean="0"/>
              <a:t>1877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3229" y="127362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Brennan torpedo was patented by Louis Brennan, an Irish-born Australian inventor. It had two contra-rotating propellers that were propellers spun rapidly.  It could be guided to its target up to 1800 </a:t>
            </a:r>
            <a:r>
              <a:rPr lang="en-US" dirty="0" err="1" smtClean="0"/>
              <a:t>metres</a:t>
            </a:r>
            <a:r>
              <a:rPr lang="en-US" dirty="0" smtClean="0"/>
              <a:t> away.  It was one of the earliest guided missiles.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28" y="2749547"/>
            <a:ext cx="5649651" cy="318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60" y="2327722"/>
            <a:ext cx="3782269" cy="20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673" y="609600"/>
            <a:ext cx="9160738" cy="837235"/>
          </a:xfrm>
        </p:spPr>
        <p:txBody>
          <a:bodyPr/>
          <a:lstStyle/>
          <a:p>
            <a:r>
              <a:rPr lang="en-US" dirty="0" smtClean="0"/>
              <a:t>1913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18167" y="1363883"/>
            <a:ext cx="8449519" cy="835307"/>
          </a:xfrm>
        </p:spPr>
        <p:txBody>
          <a:bodyPr/>
          <a:lstStyle/>
          <a:p>
            <a:r>
              <a:rPr lang="en-US" dirty="0" smtClean="0"/>
              <a:t>Henry Ford installed the world’s first moving conveyor belt-based assembly line for his car factory.  This made it possible to assemble a Model T in only 93 minutes.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70" y="2927662"/>
            <a:ext cx="2534180" cy="3235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09" y="2199190"/>
            <a:ext cx="3437999" cy="3034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3147581"/>
            <a:ext cx="4020273" cy="30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261" y="433323"/>
            <a:ext cx="9623724" cy="1221857"/>
          </a:xfrm>
        </p:spPr>
        <p:txBody>
          <a:bodyPr/>
          <a:lstStyle/>
          <a:p>
            <a:r>
              <a:rPr lang="en-US" dirty="0" smtClean="0"/>
              <a:t>1921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4076" y="1400537"/>
            <a:ext cx="935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world “robot” was used by the Czech play write Karel Capek in a play about robots that turn on their human makers and take over the world.  The word comes from the root </a:t>
            </a:r>
            <a:r>
              <a:rPr lang="en-US" i="1" dirty="0" err="1" smtClean="0"/>
              <a:t>robota</a:t>
            </a:r>
            <a:r>
              <a:rPr lang="en-US" dirty="0" smtClean="0"/>
              <a:t> which means servitude or </a:t>
            </a:r>
            <a:r>
              <a:rPr lang="en-US" dirty="0"/>
              <a:t>f</a:t>
            </a:r>
            <a:r>
              <a:rPr lang="en-US" dirty="0" smtClean="0"/>
              <a:t>orced </a:t>
            </a:r>
            <a:r>
              <a:rPr lang="en-US" dirty="0" err="1" smtClean="0"/>
              <a:t>labour</a:t>
            </a:r>
            <a:r>
              <a:rPr lang="en-US" dirty="0" smtClean="0"/>
              <a:t>.   When the play was translated into English, the term “robot” was accepted into the English language.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78" y="2410026"/>
            <a:ext cx="2667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658</TotalTime>
  <Words>900</Words>
  <Application>Microsoft Office PowerPoint</Application>
  <PresentationFormat>Widescreen</PresentationFormat>
  <Paragraphs>75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</vt:lpstr>
      <vt:lpstr>PowerPoint Presentation</vt:lpstr>
      <vt:lpstr>320 B.C.</vt:lpstr>
      <vt:lpstr>PowerPoint Presentation</vt:lpstr>
      <vt:lpstr>TEA SERVING TOY </vt:lpstr>
      <vt:lpstr>1495</vt:lpstr>
      <vt:lpstr>1700 - 1900</vt:lpstr>
      <vt:lpstr>1877</vt:lpstr>
      <vt:lpstr>1913</vt:lpstr>
      <vt:lpstr>1921</vt:lpstr>
      <vt:lpstr>1932</vt:lpstr>
      <vt:lpstr>1937</vt:lpstr>
      <vt:lpstr>1941</vt:lpstr>
      <vt:lpstr>1954</vt:lpstr>
      <vt:lpstr>1957</vt:lpstr>
      <vt:lpstr>1964</vt:lpstr>
      <vt:lpstr>1969</vt:lpstr>
      <vt:lpstr>1998</vt:lpstr>
      <vt:lpstr>1999</vt:lpstr>
      <vt:lpstr>2000 - 2015</vt:lpstr>
      <vt:lpstr>2000</vt:lpstr>
      <vt:lpstr>Types of robotics</vt:lpstr>
      <vt:lpstr>applications</vt:lpstr>
    </vt:vector>
  </TitlesOfParts>
  <Company>PSSD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Bitner</dc:creator>
  <cp:lastModifiedBy>Roxanne Bitner</cp:lastModifiedBy>
  <cp:revision>39</cp:revision>
  <dcterms:created xsi:type="dcterms:W3CDTF">2017-09-01T20:13:34Z</dcterms:created>
  <dcterms:modified xsi:type="dcterms:W3CDTF">2017-09-06T03:57:16Z</dcterms:modified>
</cp:coreProperties>
</file>